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Algerian" pitchFamily="82" charset="0"/>
              </a:rPr>
              <a:t>CHANDIDAS</a:t>
            </a:r>
            <a:r>
              <a:rPr lang="en-US" dirty="0" smtClean="0">
                <a:latin typeface="Algerian" pitchFamily="82" charset="0"/>
              </a:rPr>
              <a:t> MAHAVIDYALAYA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>
                <a:solidFill>
                  <a:srgbClr val="002060"/>
                </a:solidFill>
                <a:latin typeface="Algerian" pitchFamily="82" charset="0"/>
              </a:rPr>
              <a:t>DEPARTMEANT OF GEOGRAPHY</a:t>
            </a:r>
          </a:p>
          <a:p>
            <a:endParaRPr lang="en-US" sz="11200" dirty="0" smtClean="0">
              <a:solidFill>
                <a:srgbClr val="002060"/>
              </a:solidFill>
              <a:latin typeface="Algerian" pitchFamily="82" charset="0"/>
            </a:endParaRPr>
          </a:p>
          <a:p>
            <a:r>
              <a:rPr lang="en-IN" sz="11200" dirty="0" smtClean="0">
                <a:solidFill>
                  <a:srgbClr val="002060"/>
                </a:solidFill>
                <a:latin typeface="Algerian" pitchFamily="82" charset="0"/>
              </a:rPr>
              <a:t>Topic.- Urban hierarchies</a:t>
            </a:r>
          </a:p>
          <a:p>
            <a:endParaRPr lang="en-IN" sz="11200" dirty="0" smtClean="0">
              <a:solidFill>
                <a:srgbClr val="002060"/>
              </a:solidFill>
              <a:latin typeface="Algerian" pitchFamily="82" charset="0"/>
            </a:endParaRPr>
          </a:p>
          <a:p>
            <a:r>
              <a:rPr lang="en-IN" sz="11200" dirty="0" smtClean="0">
                <a:solidFill>
                  <a:srgbClr val="002060"/>
                </a:solidFill>
                <a:latin typeface="Algerian" pitchFamily="82" charset="0"/>
              </a:rPr>
              <a:t>Prof.- </a:t>
            </a:r>
            <a:r>
              <a:rPr lang="en-IN" sz="11200" dirty="0" err="1" smtClean="0">
                <a:solidFill>
                  <a:srgbClr val="002060"/>
                </a:solidFill>
                <a:latin typeface="Algerian" pitchFamily="82" charset="0"/>
              </a:rPr>
              <a:t>Indrajit</a:t>
            </a:r>
            <a:r>
              <a:rPr lang="en-IN" sz="112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IN" sz="11200" dirty="0" err="1" smtClean="0">
                <a:solidFill>
                  <a:srgbClr val="002060"/>
                </a:solidFill>
                <a:latin typeface="Algerian" pitchFamily="82" charset="0"/>
              </a:rPr>
              <a:t>Mandal</a:t>
            </a:r>
            <a:endParaRPr lang="en-US" sz="4000" dirty="0" smtClean="0">
              <a:solidFill>
                <a:srgbClr val="002060"/>
              </a:solidFill>
              <a:latin typeface="Algerian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age3.slideserve.com/5434269/what-are-they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age3.slideserve.com/5434269/population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3.slideserve.com/5434269/population1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image3.slideserve.com/5434269/settlement-hierarchy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0"/>
            <a:ext cx="8229600" cy="1143000"/>
          </a:xfrm>
        </p:spPr>
        <p:txBody>
          <a:bodyPr/>
          <a:lstStyle/>
          <a:p>
            <a:r>
              <a:rPr lang="en-IN" dirty="0" smtClean="0">
                <a:latin typeface="Algerian" pitchFamily="82" charset="0"/>
              </a:rPr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image3.slideserve.com/5434269/urban-hierarchie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age3.slideserve.com/5434269/slide40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image3.slideserve.com/5434269/slide41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mage3.slideserve.com/5434269/slide42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mage3.slideserve.com/5434269/slide43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mage3.slideserve.com/5434269/slide44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mage3.slideserve.com/5434269/slide45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mage3.slideserve.com/5434269/slide47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On-screen Show (4:3)</PresentationFormat>
  <Paragraphs>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CHANDIDAS MAHAVIDYALAYA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User</cp:lastModifiedBy>
  <cp:revision>16</cp:revision>
  <dcterms:created xsi:type="dcterms:W3CDTF">2006-08-16T00:00:00Z</dcterms:created>
  <dcterms:modified xsi:type="dcterms:W3CDTF">2023-01-11T09:03:43Z</dcterms:modified>
</cp:coreProperties>
</file>